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0" r:id="rId2"/>
    <p:sldId id="341" r:id="rId3"/>
    <p:sldId id="292" r:id="rId4"/>
    <p:sldId id="286" r:id="rId5"/>
    <p:sldId id="287" r:id="rId6"/>
    <p:sldId id="288" r:id="rId7"/>
    <p:sldId id="289" r:id="rId8"/>
    <p:sldId id="290" r:id="rId9"/>
    <p:sldId id="339" r:id="rId10"/>
    <p:sldId id="350" r:id="rId11"/>
    <p:sldId id="295" r:id="rId12"/>
    <p:sldId id="296" r:id="rId13"/>
    <p:sldId id="297" r:id="rId14"/>
    <p:sldId id="330" r:id="rId15"/>
    <p:sldId id="342" r:id="rId16"/>
    <p:sldId id="299" r:id="rId17"/>
    <p:sldId id="285" r:id="rId18"/>
    <p:sldId id="320" r:id="rId19"/>
    <p:sldId id="284" r:id="rId20"/>
    <p:sldId id="313" r:id="rId21"/>
    <p:sldId id="314" r:id="rId22"/>
    <p:sldId id="315" r:id="rId23"/>
    <p:sldId id="316" r:id="rId24"/>
    <p:sldId id="317" r:id="rId25"/>
    <p:sldId id="321" r:id="rId26"/>
    <p:sldId id="322" r:id="rId27"/>
    <p:sldId id="323" r:id="rId28"/>
    <p:sldId id="324" r:id="rId29"/>
    <p:sldId id="325" r:id="rId30"/>
    <p:sldId id="326" r:id="rId31"/>
    <p:sldId id="328" r:id="rId32"/>
    <p:sldId id="331" r:id="rId33"/>
    <p:sldId id="332" r:id="rId34"/>
    <p:sldId id="334" r:id="rId35"/>
    <p:sldId id="335" r:id="rId36"/>
    <p:sldId id="336" r:id="rId37"/>
    <p:sldId id="333" r:id="rId38"/>
    <p:sldId id="337" r:id="rId39"/>
    <p:sldId id="305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B92D14"/>
    <a:srgbClr val="4D4D4D"/>
    <a:srgbClr val="35759D"/>
    <a:srgbClr val="35B19D"/>
    <a:srgbClr val="000000"/>
    <a:srgbClr val="E8E8E8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F5F5F2-4DBE-4FB3-A217-EE792E2AA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4970-A6D2-4C64-A262-A8D4B08ADF9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7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6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8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1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84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13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chael.com.ru/lj/sochi2014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4.jpeg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jpeg"/><Relationship Id="rId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23.xml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.jpeg"/><Relationship Id="rId7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image" Target="../media/image3.jpeg"/><Relationship Id="rId10" Type="http://schemas.openxmlformats.org/officeDocument/2006/relationships/slide" Target="slide29.xml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3-Tastenmaus_Microsoft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24.png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hael.com.ru/lj/sochi20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slide" Target="slide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michael.com.ru/lj/sochi2014.jpg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ichael.com.ru/lj/sochi2014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hyperlink" Target="http://michael.com.ru/lj/sochi201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chael.com.ru/lj/sochi2014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09550"/>
            <a:ext cx="973455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277" y="4039592"/>
            <a:ext cx="5184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Липницкая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иск D\КОМПЬЮТЕР\Работа\ИГРА 2014\Ребусы\Липницка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4" y="1986262"/>
            <a:ext cx="8245817" cy="15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иск D\КОМПЬЮТЕР\Работа\ИГРА 2014\Картинки\23408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99" y="4293096"/>
            <a:ext cx="3810000" cy="2447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73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352153"/>
            <a:ext cx="5184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Третьяк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диск D\КОМПЬЮТЕР\Работа\ИГРА 2014\Ребусы\Третья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7819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atyana\Downloads\47c3fe8282b0710df2a2a4ca6f147e75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15328"/>
            <a:ext cx="2193032" cy="2839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40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352153"/>
            <a:ext cx="5184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Роднина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диск D\КОМПЬЮТЕР\Работа\ИГРА 2014\Ребусы\Родни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6" y="1700808"/>
            <a:ext cx="68961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atyana\Downloads\e5bc664dd69b6e3298903595fda9057b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519697" cy="3048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7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6545" y="4365104"/>
            <a:ext cx="41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Скобликова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:\диск D\КОМПЬЮТЕР\Работа\ИГРА 2014\Ребусы\Скоблико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8" y="1681927"/>
            <a:ext cx="6352574" cy="22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atyana\Downloads\565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67" y="3717032"/>
            <a:ext cx="3401218" cy="2977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24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2439" y="4811824"/>
            <a:ext cx="41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Зубков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tyana\Downloads\109306007-pic4_zoom-1000x1000-315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174034"/>
            <a:ext cx="3143419" cy="2518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3102716" y="1648482"/>
            <a:ext cx="4133580" cy="2992553"/>
            <a:chOff x="3102716" y="1648482"/>
            <a:chExt cx="4133580" cy="2992553"/>
          </a:xfrm>
        </p:grpSpPr>
        <p:pic>
          <p:nvPicPr>
            <p:cNvPr id="2051" name="Picture 3" descr="F:\диск D\КОМПЬЮТЕР\Работа\ИГРА 2014\Грамоты\зуб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716" y="1648482"/>
              <a:ext cx="2119324" cy="2646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F:\диск D\КОМПЬЮТЕР\Работа\ИГРА 2014\Ребусы\Зубков - копия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648482"/>
              <a:ext cx="1656184" cy="299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7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51" y="656692"/>
            <a:ext cx="8591872" cy="447139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 Где? О чем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«Что? Где? О чём?»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3728" y="1772816"/>
            <a:ext cx="6477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tabLst>
                <a:tab pos="3200400" algn="l"/>
              </a:tabLst>
              <a:defRPr/>
            </a:pPr>
            <a:endParaRPr kumimoji="1"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lnSpc>
                <a:spcPct val="200000"/>
              </a:lnSpc>
              <a:tabLst>
                <a:tab pos="3200400" algn="l"/>
              </a:tabLst>
              <a:defRPr/>
            </a:pPr>
            <a:r>
              <a:rPr kumimoji="1"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hlinkClick r:id="rId6" action="ppaction://hlinksldjump"/>
              </a:rPr>
              <a:t>Математика</a:t>
            </a:r>
            <a:endParaRPr kumimoji="1"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>
              <a:lnSpc>
                <a:spcPct val="200000"/>
              </a:lnSpc>
              <a:tabLst>
                <a:tab pos="3200400" algn="l"/>
              </a:tabLst>
              <a:defRPr/>
            </a:pPr>
            <a:r>
              <a:rPr kumimoji="1"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hlinkClick r:id="rId7" action="ppaction://hlinksldjump"/>
              </a:rPr>
              <a:t>Информатика</a:t>
            </a:r>
            <a:endParaRPr kumimoji="1"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>
              <a:tabLst>
                <a:tab pos="3200400" algn="l"/>
              </a:tabLst>
              <a:defRPr/>
            </a:pPr>
            <a:endParaRPr kumimoji="1" lang="ru-RU" sz="4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6" name="Picture 2" descr="C:\Users\Tatyana\Downloads\dolphin-1_view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36" y="5733256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marL="342900" indent="-342900" algn="ctr">
              <a:tabLst>
                <a:tab pos="3200400" algn="l"/>
              </a:tabLst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kumimoji="1" lang="ru-RU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ru-RU" sz="4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57525" y="1340768"/>
            <a:ext cx="7200800" cy="54006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marL="342900" indent="-342900" algn="ctr">
              <a:tabLst>
                <a:tab pos="3200400" algn="l"/>
              </a:tabLst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kumimoji="1" lang="ru-RU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ru-RU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57525" y="1340768"/>
            <a:ext cx="7200800" cy="54006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Вопрос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Вопрос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0891" y="1052736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русском языке некоторое время называли именем персонажа известной русской сказки - Колобок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60032" y="3347923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932536" y="5258998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Мышь</a:t>
            </a:r>
          </a:p>
        </p:txBody>
      </p:sp>
      <p:pic>
        <p:nvPicPr>
          <p:cNvPr id="11" name="Picture 13" descr="180px-3-Tastenmaus_Microsof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9347"/>
            <a:ext cx="2428875" cy="250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Tatyana\Downloads\dolphin-1_view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96" y="6001320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10" cstate="email"/>
          <a:srcRect r="17207"/>
          <a:stretch>
            <a:fillRect/>
          </a:stretch>
        </p:blipFill>
        <p:spPr bwMode="auto">
          <a:xfrm>
            <a:off x="6171728" y="1389040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8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411135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783" y="908720"/>
            <a:ext cx="8099217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Первый ПК «APPLE», согласно легенде, появился на свет в гараже Силиконовой долины (США) в 1977 году. Однако в 1981 году одна фирма выпустила более удачную модель ПК, которая на ближайшее время стала эталоном и завоевала рынки на всех континентах. Назовите ее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марку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58714" y="4431773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83768" y="4455275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IBM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01" y="5032375"/>
            <a:ext cx="35290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Tatyana\Downloads\dolphin-1_view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16" y="5945187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9" cstate="email"/>
          <a:srcRect r="17207"/>
          <a:stretch>
            <a:fillRect/>
          </a:stretch>
        </p:blipFill>
        <p:spPr bwMode="auto">
          <a:xfrm>
            <a:off x="5868144" y="2740534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3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27" y="2471302"/>
            <a:ext cx="23780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michael.com.ru/lj/sochi2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1268760"/>
            <a:ext cx="68986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на компьютерном жаргоне процессор называется камнем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5916" y="3140968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87413" y="5092442"/>
            <a:ext cx="51131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Основой микросхемы процессора является кремниевый кристалл</a:t>
            </a:r>
            <a:r>
              <a:rPr kumimoji="1" lang="ru-RU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2" descr="C:\Users\Tatyana\Downloads\dolphin-1_view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18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9" cstate="email"/>
          <a:srcRect r="17207"/>
          <a:stretch>
            <a:fillRect/>
          </a:stretch>
        </p:blipFill>
        <p:spPr bwMode="auto">
          <a:xfrm flipH="1">
            <a:off x="1472545" y="1594925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5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6" y="853937"/>
            <a:ext cx="78347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появляется на экране при работе компьютера и является основой в названии современной операционной системы для персональных компьютеров</a:t>
            </a:r>
            <a:r>
              <a:rPr kumimoji="1"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kumimoji="1"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1880" y="3990419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79912" y="4724845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Окно</a:t>
            </a:r>
            <a:endParaRPr kumimoji="1"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18" y="3104801"/>
            <a:ext cx="26035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9" cstate="email"/>
          <a:srcRect r="17207"/>
          <a:stretch>
            <a:fillRect/>
          </a:stretch>
        </p:blipFill>
        <p:spPr bwMode="auto">
          <a:xfrm flipH="1">
            <a:off x="1457970" y="2541165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0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1740" y="1247272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Какая система счисления используется в ЭВМ: бинарная или двоичная? </a:t>
            </a:r>
            <a:endParaRPr kumimoji="1"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07904" y="3140968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901" y="4221088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Эти слова — синонимы </a:t>
            </a: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17172"/>
              </p:ext>
            </p:extLst>
          </p:nvPr>
        </p:nvGraphicFramePr>
        <p:xfrm>
          <a:off x="1907704" y="5977632"/>
          <a:ext cx="6191250" cy="51816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2950"/>
                <a:gridCol w="741363"/>
                <a:gridCol w="806450"/>
                <a:gridCol w="804862"/>
                <a:gridCol w="804863"/>
                <a:gridCol w="804862"/>
              </a:tblGrid>
              <a:tr h="1443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8" cstate="email"/>
          <a:srcRect r="17207"/>
          <a:stretch>
            <a:fillRect/>
          </a:stretch>
        </p:blipFill>
        <p:spPr bwMode="auto">
          <a:xfrm flipH="1">
            <a:off x="1655108" y="1571559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4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1740" y="1247272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Какой российский город назван «в честь» древнейшего «компьютера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71800" y="3140968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44008" y="3133204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Абакан, столица Республики Хакасия </a:t>
            </a: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624"/>
            <a:ext cx="24495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9" cstate="email"/>
          <a:srcRect r="17207"/>
          <a:stretch>
            <a:fillRect/>
          </a:stretch>
        </p:blipFill>
        <p:spPr bwMode="auto">
          <a:xfrm flipH="1">
            <a:off x="1457970" y="2010381"/>
            <a:ext cx="2627660" cy="39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4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178176"/>
            <a:ext cx="7738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из года проведения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зимних Олимпийских игр вычесть год проведения первой современной олимпиады и из результата вычесть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вы узнаете, сколько комплектов медалей было разыграно в Сочи. Так сколько же?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95936" y="4147555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4981" y="4505117"/>
            <a:ext cx="3312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98 комплектов медалей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419" y="3838032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2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688" y="1556792"/>
            <a:ext cx="71821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сложить все цифры из года проведения Олимпийских игр в Москве и разделить результат на 10, то вы узнаете приблизительный вес факела на Сочинской олимпиаде (кг).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27984" y="4225443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79712" y="5157192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Факел весил около 1,8 кг </a:t>
            </a:r>
            <a:endParaRPr kumimoji="1" lang="ru-RU" sz="3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16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30448" y="3657004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4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090" y="1080424"/>
            <a:ext cx="79022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год, в котором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женская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сборная по кёрлингу впервые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приняла 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зимней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Олимпиаде.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Подсказка: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найдите четырёхзначное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число, которое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числом-палиндромом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составлено только из цифр 0 и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4264" y="407707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2002 год 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30448" y="3657004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4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08" y="756687"/>
            <a:ext cx="7902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год,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мужской биатлон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дебютировал на Олимпиаде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0072" y="5003976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67744" y="5488395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1960 год 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07717"/>
              </p:ext>
            </p:extLst>
          </p:nvPr>
        </p:nvGraphicFramePr>
        <p:xfrm>
          <a:off x="1025782" y="1772816"/>
          <a:ext cx="8064000" cy="308457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16000"/>
                <a:gridCol w="2016000"/>
                <a:gridCol w="2016000"/>
                <a:gridCol w="201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 цифра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маленьким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однозначным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числом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 цифра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однозначным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числом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 цифра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однозначным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числом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 цифра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является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однозначным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833097" y="4536062"/>
            <a:ext cx="1699022" cy="21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1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090" y="1080424"/>
            <a:ext cx="790225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Найдите чётное двузначное число, сумма цифр которого равна 12,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делении цифры десятков на цифру единиц получается 2, и 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узнаете, 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городов, включая город Сочи, озарил Олимпийский огонь.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85178" y="407707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Ответ: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84 города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30448" y="3657004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7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412776"/>
            <a:ext cx="7439744" cy="18722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впервые в 1896 году прошла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Олимпиада в современном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мире?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4676943"/>
            <a:ext cx="4036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Греция,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Афины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atyana\Downloads\stadium-18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102100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090" y="1080424"/>
            <a:ext cx="79022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число, представленное двумя последними цифрами из года Сочинской олимпиады, разделить на сумму первых двух цифр года Сочинской олимпиады, то вы узнаете номер Олимпийских игр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Антверпене в 1920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где впервые был представлен Олимпийский флаг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043" y="4500831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12679" y="5392857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VII </a:t>
            </a: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Олимпийские игры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Tatyana\Downloads\dolphin-1_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7" y="5977632"/>
            <a:ext cx="751184" cy="8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30448" y="3832321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51" y="656692"/>
            <a:ext cx="8591872" cy="447139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«Быстрее. Выше. Сильнее»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Мотоцикл ехал в поселок. По дороге он встретил три легковые машины и грузовик. Сколько всего машин шло в этот поселок?  </a:t>
            </a:r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4663" y="421673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Ни одной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одной семье два отца и два сына. Сколько это человек?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2716" y="3929704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3 человека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4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яйцо варят 4 минуты. Сколько минут нужно варить 5 яиц? </a:t>
            </a:r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88140" y="3924345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минуты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3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 поделили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собой семь рублей, причем один получил на три рубля больше другого. Сколько денег досталось каждому?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0072" y="426218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2 рубля и 5 </a:t>
            </a: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рублей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3822" y="3556120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7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тяжелее килограмм ваты или килограмм железа?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2716" y="407707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Одинаково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5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276872"/>
            <a:ext cx="7902259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семье 5 сыновей и у каждого есть сестра. Сколько детей в семье?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30546" y="407707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 детей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263733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9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891" y="29871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КОНКУРС-БЛИЦ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«БЫСТРЕЕ. ВЫШЕ. СИЛЬНЕЕ»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608" y="1628800"/>
            <a:ext cx="7902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Летела стая гусей: один впереди, а два позади; один позади и два впереди; один гусь между двумя и три в ряд. Сколько было всего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0072" y="421673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Ответ</a:t>
            </a: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5812" y="495442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1" lang="ru-RU" sz="3200" b="1" i="1" dirty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kumimoji="1"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гуся</a:t>
            </a:r>
            <a:endParaRPr kumimoji="1"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4324" y="3476624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8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628800"/>
            <a:ext cx="6934200" cy="715963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41854" y="1628800"/>
            <a:ext cx="7524492" cy="5038700"/>
            <a:chOff x="1641854" y="1628800"/>
            <a:chExt cx="7524492" cy="5038700"/>
          </a:xfrm>
        </p:grpSpPr>
        <p:pic>
          <p:nvPicPr>
            <p:cNvPr id="6" name="Picture 2" descr="&amp;Bcy;&amp;iecy;&amp;lcy;&amp;ycy;&amp;jcy; &amp;mcy;&amp;icy;&amp;shcy;&amp;kcy;&amp;acy;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26663" y="2492896"/>
              <a:ext cx="3339683" cy="417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&amp;Zcy;&amp;acy;&amp;jcy;&amp;kcy;&amp;acy; "/>
            <p:cNvPicPr>
              <a:picLocks noChangeAspect="1" noChangeArrowheads="1"/>
            </p:cNvPicPr>
            <p:nvPr/>
          </p:nvPicPr>
          <p:blipFill>
            <a:blip r:embed="rId7" cstate="email"/>
            <a:srcRect r="17207"/>
            <a:stretch>
              <a:fillRect/>
            </a:stretch>
          </p:blipFill>
          <p:spPr bwMode="auto">
            <a:xfrm>
              <a:off x="3563888" y="1628800"/>
              <a:ext cx="3241934" cy="489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&amp;Lcy;&amp;iecy;&amp;ocy;&amp;pcy;&amp;acy;&amp;rcy;&amp;dcy;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641854" y="2492896"/>
              <a:ext cx="3339683" cy="417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734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628800"/>
            <a:ext cx="7079704" cy="18722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вид спорта был единственным  с 1-й по 13-ю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Олимпиаду?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3419" y="4153192"/>
            <a:ext cx="4036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atyana\Downloads\8201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1691"/>
            <a:ext cx="3455664" cy="345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362" y="1880828"/>
            <a:ext cx="7332300" cy="18722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Назовите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основателя олимпийских игр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современности?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9870" y="3556671"/>
            <a:ext cx="4036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Барон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Пьер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Кубертен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atyana\Downloads\p312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42" y="3356992"/>
            <a:ext cx="3562350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628800"/>
            <a:ext cx="7079704" cy="1872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игры? </a:t>
            </a: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786975"/>
            <a:ext cx="5914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для инвалидов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 ограниченными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возможностями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atyana\Downloads\462a75f72a9ab072bd5739deb432be2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17" y="3877987"/>
            <a:ext cx="2932705" cy="292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628800"/>
            <a:ext cx="7079704" cy="1872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символ Олимпийских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 и что он символизирует? </a:t>
            </a: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202" y="3028298"/>
            <a:ext cx="5184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Пять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скреплённых колец, символизирует пять континентов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atyana\Downloads\olympic-rings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71671"/>
            <a:ext cx="3412706" cy="327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628800"/>
            <a:ext cx="7079704" cy="1872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Назовите девиз Олимпийских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429000"/>
            <a:ext cx="518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Быстрее. Выше.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Сильнее.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atyana\Downloads\55179445_1952_oslo_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9" y="2830347"/>
            <a:ext cx="3740329" cy="374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81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447139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спорта – великие имена»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ichael.com.ru/lj/sochi2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655108" cy="7920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 rot="16200000">
            <a:off x="-2565291" y="2456892"/>
            <a:ext cx="61206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ИнфоМатика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064DE"/>
      </a:lt2>
      <a:accent1>
        <a:srgbClr val="019DFD"/>
      </a:accent1>
      <a:accent2>
        <a:srgbClr val="20BDFF"/>
      </a:accent2>
      <a:accent3>
        <a:srgbClr val="FFFFFF"/>
      </a:accent3>
      <a:accent4>
        <a:srgbClr val="404040"/>
      </a:accent4>
      <a:accent5>
        <a:srgbClr val="AACCFE"/>
      </a:accent5>
      <a:accent6>
        <a:srgbClr val="1CABE7"/>
      </a:accent6>
      <a:hlink>
        <a:srgbClr val="4AEE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796</TotalTime>
  <Words>877</Words>
  <Application>Microsoft Office PowerPoint</Application>
  <PresentationFormat>Экран (4:3)</PresentationFormat>
  <Paragraphs>248</Paragraphs>
  <Slides>39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powerpoint-template</vt:lpstr>
      <vt:lpstr>Презентация PowerPoint</vt:lpstr>
      <vt:lpstr>1 КОНКУРС  Разминка</vt:lpstr>
      <vt:lpstr>1 КОНКУРС  Разминка</vt:lpstr>
      <vt:lpstr>1 КОНКУРС  Разминка</vt:lpstr>
      <vt:lpstr>1 КОНКУРС  Разминка</vt:lpstr>
      <vt:lpstr>1 КОНКУРС  Разминка</vt:lpstr>
      <vt:lpstr>1 КОНКУРС  Разминка</vt:lpstr>
      <vt:lpstr>1 КОНКУРС  Разминка</vt:lpstr>
      <vt:lpstr>2 КОНКУРС Ребусы  «Герои спорта – великие имена»</vt:lpstr>
      <vt:lpstr>2 КОНКУРС  Ребусы</vt:lpstr>
      <vt:lpstr>2 КОНКУРС  Ребусы</vt:lpstr>
      <vt:lpstr>2 КОНКУРС  Ребусы</vt:lpstr>
      <vt:lpstr>2 КОНКУРС  Ребусы</vt:lpstr>
      <vt:lpstr>2 КОНКУРС  Ребусы</vt:lpstr>
      <vt:lpstr>3 КОНКУРС «Что? Где? О чем?»</vt:lpstr>
      <vt:lpstr>3 КОНКУРС   «Что? Где? О чём?» </vt:lpstr>
      <vt:lpstr>Содержание:  ИНФОРМАТИКА </vt:lpstr>
      <vt:lpstr>Содержание:  МАТЕМАТИКА </vt:lpstr>
      <vt:lpstr>3 КОНКУРС   ИНФОРМАТИКА </vt:lpstr>
      <vt:lpstr>3 КОНКУРС   ИНФОРМАТИКА </vt:lpstr>
      <vt:lpstr>3 КОНКУРС   ИНФОРМАТИКА </vt:lpstr>
      <vt:lpstr>3 КОНКУРС   ИНФОРМАТИКА </vt:lpstr>
      <vt:lpstr>3 КОНКУРС   ИНФОРМАТИКА </vt:lpstr>
      <vt:lpstr>3 КОНКУРС   ИНФОРМАТИКА </vt:lpstr>
      <vt:lpstr>3 КОНКУРС   МАТЕМАТИКА</vt:lpstr>
      <vt:lpstr>3 КОНКУРС   МАТЕМАТИКА</vt:lpstr>
      <vt:lpstr>3 КОНКУРС   МАТЕМАТИКА</vt:lpstr>
      <vt:lpstr>3 КОНКУРС   МАТЕМАТИКА</vt:lpstr>
      <vt:lpstr>3 КОНКУРС   МАТЕМАТИКА</vt:lpstr>
      <vt:lpstr>3 КОНКУРС   МАТЕМАТИКА</vt:lpstr>
      <vt:lpstr>4 КОНКУРС-БЛИЦ «Быстрее. Выше. Сильнее»</vt:lpstr>
      <vt:lpstr>4 КОНКУРС-БЛИЦ    «БЫСТРЕЕ. ВЫШЕ. СИЛЬНЕЕ»</vt:lpstr>
      <vt:lpstr>4 КОНКУРС-БЛИЦ    «БЫСТРЕЕ. ВЫШЕ. СИЛЬНЕЕ»</vt:lpstr>
      <vt:lpstr>4 КОНКУРС-БЛИЦ    «БЫСТРЕЕ. ВЫШЕ. СИЛЬНЕЕ»</vt:lpstr>
      <vt:lpstr>4 КОНКУРС-БЛИЦ    «БЫСТРЕЕ. ВЫШЕ. СИЛЬНЕЕ»</vt:lpstr>
      <vt:lpstr>4 КОНКУРС-БЛИЦ    «БЫСТРЕЕ. ВЫШЕ. СИЛЬНЕЕ»</vt:lpstr>
      <vt:lpstr>4 КОНКУРС-БЛИЦ    «БЫСТРЕЕ. ВЫШЕ. СИЛЬНЕЕ»</vt:lpstr>
      <vt:lpstr>4 КОНКУРС-БЛИЦ    «БЫСТРЕЕ. ВЫШЕ. СИЛЬНЕЕ»</vt:lpstr>
      <vt:lpstr>ПОДВЕДЕНИЕ ИТОГОВ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125</cp:revision>
  <dcterms:created xsi:type="dcterms:W3CDTF">2014-01-20T10:24:17Z</dcterms:created>
  <dcterms:modified xsi:type="dcterms:W3CDTF">2015-09-14T11:31:11Z</dcterms:modified>
</cp:coreProperties>
</file>